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E84AFB-3E6B-23F2-F466-B97DBE23C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8572-55CE-4620-9E8E-C5DC8D7D807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2E2AA-9BA6-0833-B642-AB0F36637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5E378-BEAF-04E9-9EA0-8FB4D9707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181D-8F65-4C8A-A655-AE98DDED3C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178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69E060-11D6-A73E-1C80-73DAB5505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F1450-25BD-4E7E-A73C-C120B734A87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E8F5F-348B-B49B-08B1-E0CB3A652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319F9-EBCE-1126-7F5C-3A419F8E1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E4F04-1BAA-44CF-9094-38F07FD1CF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65987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06EEC-AC1C-7947-A2DD-DC7E131AC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53496-985E-4535-B4C7-5EE83301BA9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55633-689D-EDA1-50CF-36649383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03C66-6544-43C7-1C1D-342F22C3E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06BE2-DEFE-47EA-BA4D-8E93258BE7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6022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25BDA-A85F-3D45-360E-C5CEB46C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AE56-65E6-4A49-A45A-F5A58AB3BD9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22711-FDC0-BD9A-A05A-AA3610AE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D609B-E10B-1555-FE22-4A5CC6270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C045C-0979-4209-877D-5F041EF64B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45269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87E42-C462-DE92-A334-91CEE984D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E093-DDE0-4DA3-B19E-F9EB70EC1B6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A2CF0-4A93-5B25-DCF2-C08C63496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60BDA2-812C-A6AF-DA4D-2592A9CEC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254E8-6F46-4791-8D65-B28899ECAF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212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17B5B2-1679-64F0-5221-83016FB59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AED83-13A7-4DEB-AF36-F677409DE40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108096-9A44-C22B-53EE-8682E3F23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D2F95E-8B1E-A2F1-80D8-A14C499D7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2743D-FCF9-4D98-9A0F-DCAEFA72AD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7487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3D303D8-0547-31E2-0036-7800018EC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8F2FB-E341-4867-A44D-4F8214C3000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C1E65D-50B5-B72E-C442-C2E3ED7D4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D81FDE2-FAB2-8AEE-6B46-8BC9F8818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BEF4-E54C-4AF8-BCF9-937D3819B3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17754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3D8272A-304F-D0A7-BE9D-6F6607814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DC48-E51E-424E-AFA1-53CC8091FC9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3D885EA-4D0C-5857-62D0-EA6102BE3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40B074-BA68-B304-7963-A3D760548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AD7B1-800E-4837-9A40-B87B37B760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10659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D90E182-9CFA-B2D5-CFDB-4A68AAB56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9D3EE-8C22-4A77-AF66-BAF83D3B792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B710D9C-C551-29E3-B0FF-97EFC18E9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485AF8B-2CE0-B314-4F81-0475AE276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11E8A-E018-47DC-8A7D-CD539693E1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6900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E1C029-5145-1BC2-9423-35940DDC1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77A71-DBB8-467D-8F88-C6C185B8F6D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4980FF-624A-8361-A9ED-6DFBD1EF2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2FDFA5-FE70-BBA0-C406-12EDF29B3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A4DEA-A028-45E6-A49D-068EF216C7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46444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0938DB-964D-4341-ED09-8AE50C9B2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7628-57D3-435B-8D44-AB2FD546644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C88A8F-C940-E4E1-172F-A121038D8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643169-6BEA-96EC-D683-064E688DB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7AD59-CFF1-450A-B841-3648257C0F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689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F81BDAC-A634-74E2-19F4-2B7B1581E2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8E7EBD4-F3CF-6EA0-E58D-E8319BAC4B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5E303-3C83-FE7A-E756-8087F9E0BF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8B9F9C-BBEC-4C3A-A6B7-76AF4B42E23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D5BDE-BEA0-2A0A-F79A-451FFB6572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B00B7-8965-B93D-DE60-BF0264C8E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661452-9B8E-4543-B88B-ABD901383E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DE412A0B-BA53-7EDD-F4E6-E80CBB9C8D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639616" y="944562"/>
            <a:ext cx="7056437" cy="496887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Of the Father's heart begotten,</a:t>
            </a:r>
          </a:p>
          <a:p>
            <a:r>
              <a:rPr lang="en-AU" altLang="en-US" sz="4000" dirty="0"/>
              <a:t>Ere the world from chaos rose,</a:t>
            </a:r>
          </a:p>
          <a:p>
            <a:r>
              <a:rPr lang="en-AU" altLang="en-US" sz="4000" dirty="0"/>
              <a:t>He is Alpha: from that fountain</a:t>
            </a:r>
          </a:p>
          <a:p>
            <a:r>
              <a:rPr lang="en-AU" altLang="en-US" sz="4000" dirty="0"/>
              <a:t>All that is and hath been flows;</a:t>
            </a:r>
          </a:p>
          <a:p>
            <a:r>
              <a:rPr lang="en-AU" altLang="en-US" sz="4000" dirty="0"/>
              <a:t>He is Omega, of all things,</a:t>
            </a:r>
          </a:p>
          <a:p>
            <a:r>
              <a:rPr lang="en-AU" altLang="en-US" sz="4000" dirty="0"/>
              <a:t>Yet to come the mystic close,</a:t>
            </a:r>
          </a:p>
          <a:p>
            <a:r>
              <a:rPr lang="en-AU" altLang="en-US" sz="4000" dirty="0"/>
              <a:t>Evermore and evermore.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01D4EE-E811-0540-1E98-03D6DC8913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288" y="620713"/>
            <a:ext cx="8713787" cy="5111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2.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By His Word was all created;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 commanded and 'twas done;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Earth and sky and boundless ocean,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Universe of three in one,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All that sees the moon's soft radiance,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All that breathes beneath the sun,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Evermore and evermore.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C0B8A68-69D6-C038-C148-D5B127322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549275"/>
            <a:ext cx="8640763" cy="50895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 assumed this mortal body,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Frail and feeble, doomed to die,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That the race from dust created,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Might not perish utterly,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Which the dreadful Law had sentenced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In the depths of Hell to lie,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Evermore and evermore.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96405470-1347-F932-1176-382ADED7D5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31950" y="620713"/>
            <a:ext cx="9432925" cy="5184775"/>
          </a:xfrm>
        </p:spPr>
        <p:txBody>
          <a:bodyPr/>
          <a:lstStyle/>
          <a:p>
            <a:r>
              <a:rPr lang="en-AU" altLang="en-US"/>
              <a:t>Verse 4.</a:t>
            </a:r>
          </a:p>
          <a:p>
            <a:r>
              <a:rPr lang="en-AU" altLang="en-US" sz="4000"/>
              <a:t>Sing, ye heights of Heaven, His praises;</a:t>
            </a:r>
          </a:p>
          <a:p>
            <a:r>
              <a:rPr lang="en-AU" altLang="en-US" sz="4000"/>
              <a:t>Angels and archangels, sing!</a:t>
            </a:r>
          </a:p>
          <a:p>
            <a:r>
              <a:rPr lang="en-AU" altLang="en-US" sz="4000"/>
              <a:t>Wheresoe'er ye be, ye faithful,</a:t>
            </a:r>
          </a:p>
          <a:p>
            <a:r>
              <a:rPr lang="en-AU" altLang="en-US" sz="4000"/>
              <a:t>Let your joyous anthems ring,</a:t>
            </a:r>
          </a:p>
          <a:p>
            <a:r>
              <a:rPr lang="en-AU" altLang="en-US" sz="4000"/>
              <a:t>Every tongue His name confessing,</a:t>
            </a:r>
          </a:p>
          <a:p>
            <a:r>
              <a:rPr lang="en-AU" altLang="en-US" sz="4000"/>
              <a:t>Countless voices answering,</a:t>
            </a:r>
          </a:p>
          <a:p>
            <a:r>
              <a:rPr lang="en-AU" altLang="en-US" sz="4000"/>
              <a:t>Evermore and evermore.</a:t>
            </a:r>
          </a:p>
        </p:txBody>
      </p:sp>
      <p:sp>
        <p:nvSpPr>
          <p:cNvPr id="5123" name="TextBox 3">
            <a:extLst>
              <a:ext uri="{FF2B5EF4-FFF2-40B4-BE49-F238E27FC236}">
                <a16:creationId xmlns:a16="http://schemas.microsoft.com/office/drawing/2014/main" id="{DB71B3E0-BF4C-0E51-C90C-20576568E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949950"/>
            <a:ext cx="92265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800">
                <a:latin typeface="akagi_probook"/>
              </a:rPr>
              <a:t>CCLI Song # 4780029</a:t>
            </a:r>
          </a:p>
          <a:p>
            <a:pPr eaLnBrk="1" hangingPunct="1"/>
            <a:r>
              <a:rPr lang="en-AU" altLang="en-US" sz="800">
                <a:latin typeface="akagi_probook"/>
              </a:rPr>
              <a:t>Aurelius Clemens Prudentius | Henry Williams Baker | John Mason Neale | Theodoricus Petrus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8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800">
                <a:latin typeface="akagi_probook"/>
              </a:rPr>
              <a:t>Music: Public Domain</a:t>
            </a:r>
          </a:p>
          <a:p>
            <a:pPr eaLnBrk="1" hangingPunct="1"/>
            <a:r>
              <a:rPr lang="en-AU" altLang="en-US" sz="800" i="1">
                <a:latin typeface="akagi_probook"/>
              </a:rPr>
              <a:t>For use solely with the SongSelect® </a:t>
            </a:r>
            <a:r>
              <a:rPr lang="en-AU" altLang="en-US" sz="800" i="1">
                <a:latin typeface="akagi_probook"/>
                <a:hlinkClick r:id="rId2"/>
              </a:rPr>
              <a:t>Terms of Use</a:t>
            </a:r>
            <a:r>
              <a:rPr lang="en-AU" altLang="en-US" sz="800" i="1">
                <a:latin typeface="akagi_probook"/>
              </a:rPr>
              <a:t>. All rights reserved. </a:t>
            </a:r>
            <a:r>
              <a:rPr lang="en-AU" altLang="en-US" sz="800" i="1">
                <a:latin typeface="akagi_probook"/>
                <a:hlinkClick r:id="rId3"/>
              </a:rPr>
              <a:t>www.ccli.com</a:t>
            </a:r>
            <a:endParaRPr lang="en-AU" altLang="en-US" sz="800" i="1">
              <a:latin typeface="akagi_probook"/>
            </a:endParaRPr>
          </a:p>
          <a:p>
            <a:pPr eaLnBrk="1" hangingPunct="1"/>
            <a:r>
              <a:rPr lang="en-AU" altLang="en-US" sz="8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240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119 Of The Father's Heart Begotten</dc:title>
  <dc:creator>ITS</dc:creator>
  <cp:lastModifiedBy>Narelle Wheaton</cp:lastModifiedBy>
  <cp:revision>3</cp:revision>
  <dcterms:created xsi:type="dcterms:W3CDTF">2017-06-12T07:14:30Z</dcterms:created>
  <dcterms:modified xsi:type="dcterms:W3CDTF">2023-06-06T07:53:40Z</dcterms:modified>
</cp:coreProperties>
</file>